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71" r:id="rId3"/>
    <p:sldId id="257" r:id="rId4"/>
    <p:sldId id="260" r:id="rId5"/>
    <p:sldId id="265" r:id="rId6"/>
    <p:sldId id="272" r:id="rId7"/>
    <p:sldId id="264" r:id="rId8"/>
    <p:sldId id="266" r:id="rId9"/>
    <p:sldId id="267" r:id="rId10"/>
    <p:sldId id="269" r:id="rId11"/>
    <p:sldId id="273" r:id="rId12"/>
    <p:sldId id="286" r:id="rId13"/>
    <p:sldId id="275" r:id="rId14"/>
    <p:sldId id="285" r:id="rId15"/>
    <p:sldId id="281" r:id="rId16"/>
    <p:sldId id="296" r:id="rId17"/>
    <p:sldId id="287" r:id="rId18"/>
    <p:sldId id="289" r:id="rId19"/>
    <p:sldId id="298" r:id="rId20"/>
    <p:sldId id="290" r:id="rId21"/>
    <p:sldId id="291" r:id="rId22"/>
    <p:sldId id="292" r:id="rId23"/>
    <p:sldId id="288" r:id="rId24"/>
    <p:sldId id="276" r:id="rId25"/>
    <p:sldId id="299" r:id="rId26"/>
    <p:sldId id="279" r:id="rId27"/>
    <p:sldId id="284" r:id="rId28"/>
    <p:sldId id="277" r:id="rId29"/>
    <p:sldId id="280" r:id="rId30"/>
    <p:sldId id="293" r:id="rId31"/>
    <p:sldId id="282" r:id="rId32"/>
    <p:sldId id="283" r:id="rId33"/>
    <p:sldId id="294" r:id="rId34"/>
    <p:sldId id="301" r:id="rId35"/>
    <p:sldId id="300" r:id="rId36"/>
    <p:sldId id="270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6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24.05.2025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24.05.2025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24.05.2025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24.05.2025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24.05.2025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24.05.2025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за расчетные значения параметр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5" y="3135687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230078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2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3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1190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Моделирование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3"/>
          <a:stretch/>
        </p:blipFill>
        <p:spPr bwMode="auto">
          <a:xfrm>
            <a:off x="6019262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подвески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3E2B6A-454A-D5CE-6856-C8FD055A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9" y="1390645"/>
            <a:ext cx="2867510" cy="17990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26C5C0-475D-2A89-7305-8B6DD50EC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3" y="1390645"/>
            <a:ext cx="2681091" cy="16524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20B688-5CF3-A160-F9B6-6E0A1B42C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758" y="1261554"/>
            <a:ext cx="4794739" cy="19281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953" y="2966925"/>
            <a:ext cx="3033776" cy="32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68" y="1056034"/>
            <a:ext cx="5516880" cy="46513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81A58D-6DCE-99C5-79B8-3BE161276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" y="1437066"/>
            <a:ext cx="4763570" cy="3179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E1B704-1C2F-9CE6-041E-3AA5CF9F8163}"/>
              </a:ext>
            </a:extLst>
          </p:cNvPr>
          <p:cNvSpPr txBox="1"/>
          <p:nvPr/>
        </p:nvSpPr>
        <p:spPr>
          <a:xfrm>
            <a:off x="355359" y="4710677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Первый вариант подсистемы мотор-редуктора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544A9-09AB-E737-1B87-A7685873735F}"/>
              </a:ext>
            </a:extLst>
          </p:cNvPr>
          <p:cNvSpPr txBox="1"/>
          <p:nvPr/>
        </p:nvSpPr>
        <p:spPr>
          <a:xfrm>
            <a:off x="5768809" y="5648077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Финальный вариант подсистемы мотор-редуктора</a:t>
            </a:r>
          </a:p>
        </p:txBody>
      </p:sp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Спроектированная конструкция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415" y="-301992"/>
            <a:ext cx="481818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Процесс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524" y="4410201"/>
            <a:ext cx="5708731" cy="19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316589-F7A8-0DC6-D07E-EDD9DDA9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51" y="955531"/>
            <a:ext cx="9716329" cy="55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A460B9-5F10-2083-0122-65086A23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36" y="681038"/>
            <a:ext cx="5412391" cy="57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EC5E69-055B-70C6-88B4-2B38EEEB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770565"/>
            <a:ext cx="4334086" cy="5496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2779398" y="6398309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Полная блок-схема блока задающих воздействий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3537354" y="6568134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B2A4BF-B95C-4501-57F1-914244D57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864" y="38443"/>
            <a:ext cx="4934401" cy="66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27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57" y="448637"/>
            <a:ext cx="2151360" cy="60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/>
              <a:t>Подбор комплектующих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477" y="1040058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396073" y="983730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92" y="3794375"/>
            <a:ext cx="3405095" cy="214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1750"/>
          <a:stretch/>
        </p:blipFill>
        <p:spPr>
          <a:xfrm>
            <a:off x="7795867" y="616610"/>
            <a:ext cx="3155704" cy="2833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7799323" y="3576800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6852137" y="5991503"/>
            <a:ext cx="2504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8FF159-B860-F36A-739F-9D225CB1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8" y="1467725"/>
            <a:ext cx="12018693" cy="3922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D57CAA-2D6A-2884-C230-9B865B5A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04" y="682189"/>
            <a:ext cx="6395243" cy="4880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8812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конструкцию, удовлетворяющую требованиям ТЗ</a:t>
            </a:r>
          </a:p>
          <a:p>
            <a:r>
              <a:rPr lang="ru-RU" sz="1800" dirty="0"/>
              <a:t>4. Создана на основе мат. модели устройства цифровая система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проекта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950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Проанализировав все представленные решения, можно сделать следующие выводы</a:t>
                </a:r>
                <a:r>
                  <a:rPr lang="en-US" dirty="0"/>
                  <a:t>: </a:t>
                </a:r>
                <a:endParaRPr lang="ru-RU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dirty="0"/>
                  <a:t>;</a:t>
                </a:r>
                <a:r>
                  <a:rPr lang="ru-RU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dirty="0"/>
                  <a:t>;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9508"/>
                <a:ext cx="10515600" cy="4351338"/>
              </a:xfrm>
              <a:blipFill>
                <a:blip r:embed="rId4"/>
                <a:stretch>
                  <a:fillRect l="-1101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Электроколяска которая позволит инвалиду свободно преодолевать пандусы и бордюры, а также без проблем пользоваться общественным транспортом.</a:t>
            </a:r>
          </a:p>
          <a:p>
            <a:r>
              <a:rPr lang="ru-RU" dirty="0"/>
              <a:t>Данная коляска будет иметь 3 режима работы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1. </a:t>
            </a:r>
            <a:r>
              <a:rPr lang="ru-RU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dirty="0"/>
              <a:t>2. Режим автономного следования за пользователем, одетым в одежду со специальным цветным узором.</a:t>
            </a:r>
          </a:p>
          <a:p>
            <a:pPr marL="0" indent="0">
              <a:buNone/>
            </a:pPr>
            <a:r>
              <a:rPr lang="ru-RU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r>
              <a:rPr lang="ru-RU" sz="2400" dirty="0"/>
              <a:t>Задачами данного проекта является</a:t>
            </a:r>
            <a:r>
              <a:rPr lang="en-US" sz="2400" dirty="0"/>
              <a:t>:</a:t>
            </a:r>
          </a:p>
          <a:p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1385</Words>
  <Application>Microsoft Office PowerPoint</Application>
  <PresentationFormat>Широкоэкранный</PresentationFormat>
  <Paragraphs>268</Paragraphs>
  <Slides>35</Slides>
  <Notes>0</Notes>
  <HiddenSlides>10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Анализ статистических данных</vt:lpstr>
      <vt:lpstr>Типовые проблемы</vt:lpstr>
      <vt:lpstr>Сравнение существующих решений и их классификация</vt:lpstr>
      <vt:lpstr>Существующие решения</vt:lpstr>
      <vt:lpstr>Обоснование проекта</vt:lpstr>
      <vt:lpstr>Идея проекта</vt:lpstr>
      <vt:lpstr>Цели и задачи проекта</vt:lpstr>
      <vt:lpstr>Основные пункты из технического задания</vt:lpstr>
      <vt:lpstr>Основные пункты из технического задания</vt:lpstr>
      <vt:lpstr>Моделирование приводов и их регуляторов</vt:lpstr>
      <vt:lpstr>Настройка устойчивости регулятора привода (привод колеса)</vt:lpstr>
      <vt:lpstr>Формирование траектории движения робота</vt:lpstr>
      <vt:lpstr>Формирование желаемого положения робота  (режим ручного управления)</vt:lpstr>
      <vt:lpstr>Моделирование движения при ручном управлении</vt:lpstr>
      <vt:lpstr>Выбор конфигурации подвески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Спроектированная конструкция</vt:lpstr>
      <vt:lpstr>Процесс подъема в транспорт</vt:lpstr>
      <vt:lpstr>Функциональная схема устройства</vt:lpstr>
      <vt:lpstr>Структурная схема устройства</vt:lpstr>
      <vt:lpstr>Алгоритм блока управления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Проектирование печатных плат</vt:lpstr>
      <vt:lpstr>Проектирование печатных плат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102</cp:revision>
  <dcterms:created xsi:type="dcterms:W3CDTF">2023-10-19T08:59:10Z</dcterms:created>
  <dcterms:modified xsi:type="dcterms:W3CDTF">2025-05-24T09:51:36Z</dcterms:modified>
</cp:coreProperties>
</file>